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96" r:id="rId2"/>
    <p:sldId id="280" r:id="rId3"/>
    <p:sldId id="297" r:id="rId4"/>
    <p:sldId id="298" r:id="rId5"/>
    <p:sldId id="299" r:id="rId6"/>
    <p:sldId id="300" r:id="rId7"/>
    <p:sldId id="301" r:id="rId8"/>
    <p:sldId id="281" r:id="rId9"/>
    <p:sldId id="279" r:id="rId10"/>
    <p:sldId id="29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tamaran" panose="020B0604020202020204" charset="0"/>
      <p:regular r:id="rId17"/>
      <p:bold r:id="rId18"/>
    </p:embeddedFont>
    <p:embeddedFont>
      <p:font typeface="Catamaran Thin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EC2C83-4F27-46E9-AB52-EA9CB43B9D6F}">
  <a:tblStyle styleId="{93EC2C83-4F27-46E9-AB52-EA9CB43B9D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53AC-1573-4A18-AE2D-678138A4FA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281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247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8794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123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9828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353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850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"/>
          <p:cNvGrpSpPr/>
          <p:nvPr/>
        </p:nvGrpSpPr>
        <p:grpSpPr>
          <a:xfrm>
            <a:off x="-981075" y="-78100"/>
            <a:ext cx="11516344" cy="5221552"/>
            <a:chOff x="-981075" y="-78100"/>
            <a:chExt cx="11516344" cy="5221552"/>
          </a:xfrm>
        </p:grpSpPr>
        <p:sp>
          <p:nvSpPr>
            <p:cNvPr id="33" name="Google Shape;33;p3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2305150" y="3385436"/>
            <a:ext cx="5811000" cy="41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"/>
          <p:cNvSpPr/>
          <p:nvPr/>
        </p:nvSpPr>
        <p:spPr>
          <a:xfrm>
            <a:off x="-45517" y="689752"/>
            <a:ext cx="624020" cy="688794"/>
          </a:xfrm>
          <a:custGeom>
            <a:avLst/>
            <a:gdLst/>
            <a:ahLst/>
            <a:cxnLst/>
            <a:rect l="l" t="t" r="r" b="b"/>
            <a:pathLst>
              <a:path w="21598" h="21315" extrusionOk="0">
                <a:moveTo>
                  <a:pt x="21599" y="14389"/>
                </a:moveTo>
                <a:lnTo>
                  <a:pt x="21599" y="6924"/>
                </a:lnTo>
                <a:cubicBezTo>
                  <a:pt x="21599" y="5784"/>
                  <a:pt x="20918" y="4730"/>
                  <a:pt x="19814" y="4161"/>
                </a:cubicBezTo>
                <a:lnTo>
                  <a:pt x="12583" y="428"/>
                </a:lnTo>
                <a:cubicBezTo>
                  <a:pt x="11478" y="-142"/>
                  <a:pt x="10118" y="-142"/>
                  <a:pt x="9013" y="428"/>
                </a:cubicBezTo>
                <a:lnTo>
                  <a:pt x="1783" y="4161"/>
                </a:lnTo>
                <a:cubicBezTo>
                  <a:pt x="679" y="4731"/>
                  <a:pt x="0" y="5784"/>
                  <a:pt x="0" y="6924"/>
                </a:cubicBezTo>
                <a:lnTo>
                  <a:pt x="0" y="14392"/>
                </a:lnTo>
                <a:cubicBezTo>
                  <a:pt x="1" y="15532"/>
                  <a:pt x="681" y="16585"/>
                  <a:pt x="1785" y="17155"/>
                </a:cubicBezTo>
                <a:lnTo>
                  <a:pt x="9016" y="20888"/>
                </a:lnTo>
                <a:cubicBezTo>
                  <a:pt x="10120" y="21458"/>
                  <a:pt x="11481" y="21458"/>
                  <a:pt x="12585" y="20888"/>
                </a:cubicBezTo>
                <a:lnTo>
                  <a:pt x="19816" y="17155"/>
                </a:lnTo>
                <a:cubicBezTo>
                  <a:pt x="20920" y="16584"/>
                  <a:pt x="21600" y="15530"/>
                  <a:pt x="21599" y="143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i="0" u="none" strike="noStrike" cap="none">
              <a:solidFill>
                <a:srgbClr val="000000"/>
              </a:solidFill>
            </a:endParaRPr>
          </a:p>
        </p:txBody>
      </p:sp>
      <p:grpSp>
        <p:nvGrpSpPr>
          <p:cNvPr id="72" name="Google Shape;72;p5"/>
          <p:cNvGrpSpPr/>
          <p:nvPr/>
        </p:nvGrpSpPr>
        <p:grpSpPr>
          <a:xfrm>
            <a:off x="6320991" y="-7"/>
            <a:ext cx="3630818" cy="5143498"/>
            <a:chOff x="6320991" y="-7"/>
            <a:chExt cx="3630818" cy="5143498"/>
          </a:xfrm>
        </p:grpSpPr>
        <p:sp>
          <p:nvSpPr>
            <p:cNvPr id="73" name="Google Shape;73;p5"/>
            <p:cNvSpPr/>
            <p:nvPr/>
          </p:nvSpPr>
          <p:spPr>
            <a:xfrm>
              <a:off x="6320991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7806636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8548210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6" name="Google Shape;76;p5"/>
            <p:cNvSpPr/>
            <p:nvPr/>
          </p:nvSpPr>
          <p:spPr>
            <a:xfrm rot="10800000">
              <a:off x="7806422" y="30"/>
              <a:ext cx="1404540" cy="515400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806643" y="1543679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65077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8745616" y="1335143"/>
              <a:ext cx="835681" cy="92246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133773" y="3941724"/>
              <a:ext cx="507445" cy="5601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1" name="Google Shape;81;p5"/>
            <p:cNvSpPr/>
            <p:nvPr/>
          </p:nvSpPr>
          <p:spPr>
            <a:xfrm rot="10800000">
              <a:off x="7406482" y="-7"/>
              <a:ext cx="720792" cy="527782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7331887" y="2181982"/>
              <a:ext cx="962029" cy="106196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8548210" y="2833077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84" name="Google Shape;84;p5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body" idx="1"/>
          </p:nvPr>
        </p:nvSpPr>
        <p:spPr>
          <a:xfrm>
            <a:off x="779100" y="1503550"/>
            <a:ext cx="6010500" cy="28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503550"/>
            <a:ext cx="60105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⬢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12" Type="http://schemas.microsoft.com/office/2007/relationships/hdphoto" Target="../media/hdphoto5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7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3418014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</a:t>
            </a:r>
            <a:br>
              <a:rPr lang="en" dirty="0"/>
            </a:br>
            <a:r>
              <a:rPr lang="en" dirty="0"/>
              <a:t>Study</a:t>
            </a:r>
            <a:endParaRPr dirty="0"/>
          </a:p>
        </p:txBody>
      </p:sp>
      <p:sp>
        <p:nvSpPr>
          <p:cNvPr id="539" name="Google Shape;539;p37"/>
          <p:cNvSpPr txBox="1"/>
          <p:nvPr/>
        </p:nvSpPr>
        <p:spPr>
          <a:xfrm>
            <a:off x="75564" y="2259478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3" name="Picture 2" descr="A picture containing text, dark&#10;&#10;Description automatically generated">
            <a:extLst>
              <a:ext uri="{FF2B5EF4-FFF2-40B4-BE49-F238E27FC236}">
                <a16:creationId xmlns:a16="http://schemas.microsoft.com/office/drawing/2014/main" id="{492853E3-30A7-EF53-684A-53B285AD0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71" y="-2148903"/>
            <a:ext cx="10286999" cy="102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00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5"/>
          <p:cNvSpPr txBox="1">
            <a:spLocks noGrp="1"/>
          </p:cNvSpPr>
          <p:nvPr>
            <p:ph type="title"/>
          </p:nvPr>
        </p:nvSpPr>
        <p:spPr>
          <a:xfrm>
            <a:off x="782777" y="822196"/>
            <a:ext cx="361032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cont.</a:t>
            </a:r>
            <a:endParaRPr dirty="0"/>
          </a:p>
        </p:txBody>
      </p:sp>
      <p:sp>
        <p:nvSpPr>
          <p:cNvPr id="514" name="Google Shape;514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2" name="Google Shape;1057;p47">
            <a:extLst>
              <a:ext uri="{FF2B5EF4-FFF2-40B4-BE49-F238E27FC236}">
                <a16:creationId xmlns:a16="http://schemas.microsoft.com/office/drawing/2014/main" id="{0AB2F0AA-65BA-2943-BD06-D2677EEC64AB}"/>
              </a:ext>
            </a:extLst>
          </p:cNvPr>
          <p:cNvGrpSpPr/>
          <p:nvPr/>
        </p:nvGrpSpPr>
        <p:grpSpPr>
          <a:xfrm>
            <a:off x="65283" y="836000"/>
            <a:ext cx="370599" cy="370620"/>
            <a:chOff x="570875" y="4322250"/>
            <a:chExt cx="443300" cy="443325"/>
          </a:xfrm>
          <a:solidFill>
            <a:schemeClr val="lt1"/>
          </a:solidFill>
        </p:grpSpPr>
        <p:sp>
          <p:nvSpPr>
            <p:cNvPr id="3" name="Google Shape;1058;p47">
              <a:extLst>
                <a:ext uri="{FF2B5EF4-FFF2-40B4-BE49-F238E27FC236}">
                  <a16:creationId xmlns:a16="http://schemas.microsoft.com/office/drawing/2014/main" id="{BD744844-9521-C360-031D-15EA1FE1F203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4" name="Google Shape;1059;p47">
              <a:extLst>
                <a:ext uri="{FF2B5EF4-FFF2-40B4-BE49-F238E27FC236}">
                  <a16:creationId xmlns:a16="http://schemas.microsoft.com/office/drawing/2014/main" id="{0DF168FD-BF55-0FC2-87FF-6979BB006BB3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" name="Google Shape;1060;p47">
              <a:extLst>
                <a:ext uri="{FF2B5EF4-FFF2-40B4-BE49-F238E27FC236}">
                  <a16:creationId xmlns:a16="http://schemas.microsoft.com/office/drawing/2014/main" id="{6F76FCAD-47B0-8BFF-CCBE-C4351C9D9C64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1061;p47">
              <a:extLst>
                <a:ext uri="{FF2B5EF4-FFF2-40B4-BE49-F238E27FC236}">
                  <a16:creationId xmlns:a16="http://schemas.microsoft.com/office/drawing/2014/main" id="{FE827352-CCFA-E863-0E4C-B171304BC678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204B6FE-97F2-ED7F-25A6-8BD45F2AD4DB}"/>
              </a:ext>
            </a:extLst>
          </p:cNvPr>
          <p:cNvSpPr txBox="1"/>
          <p:nvPr/>
        </p:nvSpPr>
        <p:spPr>
          <a:xfrm>
            <a:off x="4917180" y="3269316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Hosting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0FEE70-0B28-0363-34F0-FA6A96C0AE35}"/>
              </a:ext>
            </a:extLst>
          </p:cNvPr>
          <p:cNvSpPr txBox="1"/>
          <p:nvPr/>
        </p:nvSpPr>
        <p:spPr>
          <a:xfrm>
            <a:off x="4917180" y="3965352"/>
            <a:ext cx="1562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Atlantic.net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E8C790-4D1D-9CD9-6A55-0F8B1F17289E}"/>
              </a:ext>
            </a:extLst>
          </p:cNvPr>
          <p:cNvSpPr txBox="1"/>
          <p:nvPr/>
        </p:nvSpPr>
        <p:spPr>
          <a:xfrm>
            <a:off x="621786" y="1792918"/>
            <a:ext cx="2874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Version Controlling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5DA513-E5BE-5C2D-371C-2178150EFB89}"/>
              </a:ext>
            </a:extLst>
          </p:cNvPr>
          <p:cNvSpPr txBox="1"/>
          <p:nvPr/>
        </p:nvSpPr>
        <p:spPr>
          <a:xfrm>
            <a:off x="621786" y="2488954"/>
            <a:ext cx="153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Git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GitHub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A8BD55-EB5C-E610-77EB-96ED7788194D}"/>
              </a:ext>
            </a:extLst>
          </p:cNvPr>
          <p:cNvSpPr txBox="1"/>
          <p:nvPr/>
        </p:nvSpPr>
        <p:spPr>
          <a:xfrm>
            <a:off x="4861492" y="950855"/>
            <a:ext cx="3355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Project Management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490688-6242-0250-D5CB-D87FAF522CF7}"/>
              </a:ext>
            </a:extLst>
          </p:cNvPr>
          <p:cNvSpPr txBox="1"/>
          <p:nvPr/>
        </p:nvSpPr>
        <p:spPr>
          <a:xfrm>
            <a:off x="4853610" y="1646891"/>
            <a:ext cx="1530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Trello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B290DDD7-19AB-7AE9-7A04-323FFD7E9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734" y="2427245"/>
            <a:ext cx="902579" cy="902579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BDD94C78-7642-1717-4810-5AEF79490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7218" y="2254583"/>
            <a:ext cx="1118488" cy="1118488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FD6862A4-2C5F-A55F-7EFC-5EF6B15BC8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2174" y="1518976"/>
            <a:ext cx="821941" cy="8219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6EE27D8A-BE77-B2B4-EC4E-F0F73B3B4F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6135" y="3500148"/>
            <a:ext cx="2665039" cy="111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20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Feasibility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2" name="Google Shape;1057;p47">
            <a:extLst>
              <a:ext uri="{FF2B5EF4-FFF2-40B4-BE49-F238E27FC236}">
                <a16:creationId xmlns:a16="http://schemas.microsoft.com/office/drawing/2014/main" id="{6E5A8D49-A187-0AF5-7AD5-7A2E145AAB64}"/>
              </a:ext>
            </a:extLst>
          </p:cNvPr>
          <p:cNvGrpSpPr/>
          <p:nvPr/>
        </p:nvGrpSpPr>
        <p:grpSpPr>
          <a:xfrm>
            <a:off x="65283" y="836000"/>
            <a:ext cx="370599" cy="370620"/>
            <a:chOff x="570875" y="4322250"/>
            <a:chExt cx="443300" cy="443325"/>
          </a:xfrm>
          <a:solidFill>
            <a:schemeClr val="lt1"/>
          </a:solidFill>
        </p:grpSpPr>
        <p:sp>
          <p:nvSpPr>
            <p:cNvPr id="3" name="Google Shape;1058;p47">
              <a:extLst>
                <a:ext uri="{FF2B5EF4-FFF2-40B4-BE49-F238E27FC236}">
                  <a16:creationId xmlns:a16="http://schemas.microsoft.com/office/drawing/2014/main" id="{3FC9C927-FA69-076D-6207-0475DC3D3183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" name="Google Shape;1059;p47">
              <a:extLst>
                <a:ext uri="{FF2B5EF4-FFF2-40B4-BE49-F238E27FC236}">
                  <a16:creationId xmlns:a16="http://schemas.microsoft.com/office/drawing/2014/main" id="{9C450162-D461-6F6A-5E2C-E6F7FE9641FB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" name="Google Shape;1060;p47">
              <a:extLst>
                <a:ext uri="{FF2B5EF4-FFF2-40B4-BE49-F238E27FC236}">
                  <a16:creationId xmlns:a16="http://schemas.microsoft.com/office/drawing/2014/main" id="{099C4107-8C2E-2EA0-0DA3-8B72B957800C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1061;p47">
              <a:extLst>
                <a:ext uri="{FF2B5EF4-FFF2-40B4-BE49-F238E27FC236}">
                  <a16:creationId xmlns:a16="http://schemas.microsoft.com/office/drawing/2014/main" id="{C12EAB4A-329B-8B75-B633-B8102B4C1FC2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2D8BD790-AF32-0E61-725F-A8BC9C4FD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129" y="1869028"/>
            <a:ext cx="325993" cy="427111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2DD1ABA9-57A3-6B4B-BAD4-0039F29ED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457" y="1869028"/>
            <a:ext cx="343107" cy="442329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981A8024-17E0-0DF0-B818-800CF25293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6899" y="1869028"/>
            <a:ext cx="343108" cy="4466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775804" y="2497938"/>
            <a:ext cx="379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Freely accessible technologies with huge community support</a:t>
            </a:r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B5EFDAA2-3C56-434D-CA41-10CBD4972F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5035" y="1797490"/>
            <a:ext cx="570186" cy="570186"/>
          </a:xfrm>
          <a:prstGeom prst="rect">
            <a:avLst/>
          </a:prstGeom>
        </p:spPr>
      </p:pic>
      <p:pic>
        <p:nvPicPr>
          <p:cNvPr id="19" name="Picture 18" descr="Logo, icon&#10;&#10;Description automatically generated">
            <a:extLst>
              <a:ext uri="{FF2B5EF4-FFF2-40B4-BE49-F238E27FC236}">
                <a16:creationId xmlns:a16="http://schemas.microsoft.com/office/drawing/2014/main" id="{80EE99BE-22CD-5B1F-8E36-7A864B533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9961" y="1869398"/>
            <a:ext cx="441959" cy="441959"/>
          </a:xfrm>
          <a:prstGeom prst="rect">
            <a:avLst/>
          </a:prstGeom>
        </p:spPr>
      </p:pic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00B0A827-3307-35D0-FC21-A201DD6FAC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5692" y="1885782"/>
            <a:ext cx="458176" cy="393601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6FE05062-AB66-22A0-6642-6BD62BB33D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26773" y="1643764"/>
            <a:ext cx="1724877" cy="7239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102483B-1F72-D825-CC36-1AD59D5E8734}"/>
              </a:ext>
            </a:extLst>
          </p:cNvPr>
          <p:cNvSpPr txBox="1"/>
          <p:nvPr/>
        </p:nvSpPr>
        <p:spPr>
          <a:xfrm>
            <a:off x="5591113" y="2484143"/>
            <a:ext cx="3796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Affordable VPS hosting with first 12 months completely for a capable server</a:t>
            </a:r>
            <a:r>
              <a:rPr lang="en-US" dirty="0"/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1543F7-5F48-E56D-E22D-A7E998B48012}"/>
              </a:ext>
            </a:extLst>
          </p:cNvPr>
          <p:cNvSpPr txBox="1"/>
          <p:nvPr/>
        </p:nvSpPr>
        <p:spPr>
          <a:xfrm>
            <a:off x="3145221" y="4231902"/>
            <a:ext cx="379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We have access to feature-rich IDEs</a:t>
            </a:r>
          </a:p>
        </p:txBody>
      </p:sp>
      <p:pic>
        <p:nvPicPr>
          <p:cNvPr id="40" name="Picture 39" descr="Icon&#10;&#10;Description automatically generated">
            <a:extLst>
              <a:ext uri="{FF2B5EF4-FFF2-40B4-BE49-F238E27FC236}">
                <a16:creationId xmlns:a16="http://schemas.microsoft.com/office/drawing/2014/main" id="{9C639299-625D-1D94-569C-5E18B09EEB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19423" y="3563200"/>
            <a:ext cx="523221" cy="523221"/>
          </a:xfrm>
          <a:prstGeom prst="rect">
            <a:avLst/>
          </a:prstGeom>
        </p:spPr>
      </p:pic>
      <p:pic>
        <p:nvPicPr>
          <p:cNvPr id="42" name="Picture 41" descr="A picture containing text, businesscard, vector graphics&#10;&#10;Description automatically generated">
            <a:extLst>
              <a:ext uri="{FF2B5EF4-FFF2-40B4-BE49-F238E27FC236}">
                <a16:creationId xmlns:a16="http://schemas.microsoft.com/office/drawing/2014/main" id="{D15C8C35-A58F-93D0-9AE1-0559EED030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9099" y="3629830"/>
            <a:ext cx="523221" cy="5232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Legal and Ethical Feasibility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622425" y="248414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Free &amp; Open-source technologies with no legal restrictions for commercial use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02483B-1F72-D825-CC36-1AD59D5E8734}"/>
              </a:ext>
            </a:extLst>
          </p:cNvPr>
          <p:cNvSpPr txBox="1"/>
          <p:nvPr/>
        </p:nvSpPr>
        <p:spPr>
          <a:xfrm>
            <a:off x="5591113" y="2484143"/>
            <a:ext cx="3796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 sharing of user data with 3</a:t>
            </a:r>
            <a:r>
              <a:rPr lang="en-US" sz="1600" baseline="30000" dirty="0"/>
              <a:t>rd</a:t>
            </a:r>
            <a:r>
              <a:rPr lang="en-US" sz="1600" dirty="0"/>
              <a:t> parties.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1543F7-5F48-E56D-E22D-A7E998B48012}"/>
              </a:ext>
            </a:extLst>
          </p:cNvPr>
          <p:cNvSpPr txBox="1"/>
          <p:nvPr/>
        </p:nvSpPr>
        <p:spPr>
          <a:xfrm>
            <a:off x="551793" y="4247667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Properly written User agreements and Privacy Policy</a:t>
            </a:r>
          </a:p>
        </p:txBody>
      </p:sp>
      <p:pic>
        <p:nvPicPr>
          <p:cNvPr id="40" name="Picture 39" descr="Icon&#10;&#10;Description automatically generated">
            <a:extLst>
              <a:ext uri="{FF2B5EF4-FFF2-40B4-BE49-F238E27FC236}">
                <a16:creationId xmlns:a16="http://schemas.microsoft.com/office/drawing/2014/main" id="{9C639299-625D-1D94-569C-5E18B09EE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291" y="3544856"/>
            <a:ext cx="523221" cy="523221"/>
          </a:xfrm>
          <a:prstGeom prst="rect">
            <a:avLst/>
          </a:prstGeom>
        </p:spPr>
      </p:pic>
      <p:pic>
        <p:nvPicPr>
          <p:cNvPr id="42" name="Picture 41" descr="A picture containing text, businesscard, vector graphics&#10;&#10;Description automatically generated">
            <a:extLst>
              <a:ext uri="{FF2B5EF4-FFF2-40B4-BE49-F238E27FC236}">
                <a16:creationId xmlns:a16="http://schemas.microsoft.com/office/drawing/2014/main" id="{D15C8C35-A58F-93D0-9AE1-0559EED03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671" y="3645595"/>
            <a:ext cx="523221" cy="523221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F00F2A07-70B4-EE2B-F35C-6984513A2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272" y="1354394"/>
            <a:ext cx="1674503" cy="1116335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6022996F-FD37-4EAC-FB84-CDC986B352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8633" y="1292771"/>
            <a:ext cx="1248683" cy="1248683"/>
          </a:xfrm>
          <a:prstGeom prst="rect">
            <a:avLst/>
          </a:prstGeom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00890FEB-68D4-C379-3CD0-1758624806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4934" y="3229411"/>
            <a:ext cx="1436080" cy="10258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3B1290C-AE0D-EA0E-0B96-D94E81556E7C}"/>
              </a:ext>
            </a:extLst>
          </p:cNvPr>
          <p:cNvSpPr txBox="1"/>
          <p:nvPr/>
        </p:nvSpPr>
        <p:spPr>
          <a:xfrm>
            <a:off x="5613116" y="4264535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Encrypting sensitive user data such as passwords.</a:t>
            </a:r>
          </a:p>
        </p:txBody>
      </p:sp>
      <p:sp>
        <p:nvSpPr>
          <p:cNvPr id="22" name="Google Shape;135;p7">
            <a:extLst>
              <a:ext uri="{FF2B5EF4-FFF2-40B4-BE49-F238E27FC236}">
                <a16:creationId xmlns:a16="http://schemas.microsoft.com/office/drawing/2014/main" id="{D7879B45-44EA-B713-4BFC-8C8E90E9EA8A}"/>
              </a:ext>
            </a:extLst>
          </p:cNvPr>
          <p:cNvSpPr/>
          <p:nvPr/>
        </p:nvSpPr>
        <p:spPr>
          <a:xfrm>
            <a:off x="59892" y="836000"/>
            <a:ext cx="420955" cy="396300"/>
          </a:xfrm>
          <a:custGeom>
            <a:avLst/>
            <a:gdLst/>
            <a:ahLst/>
            <a:cxnLst/>
            <a:rect l="l" t="t" r="r" b="b"/>
            <a:pathLst>
              <a:path w="5575" h="5201" extrusionOk="0">
                <a:moveTo>
                  <a:pt x="2778" y="0"/>
                </a:moveTo>
                <a:lnTo>
                  <a:pt x="2741" y="19"/>
                </a:lnTo>
                <a:lnTo>
                  <a:pt x="57" y="1044"/>
                </a:lnTo>
                <a:lnTo>
                  <a:pt x="20" y="1063"/>
                </a:lnTo>
                <a:lnTo>
                  <a:pt x="1" y="1119"/>
                </a:lnTo>
                <a:lnTo>
                  <a:pt x="1" y="1305"/>
                </a:lnTo>
                <a:lnTo>
                  <a:pt x="1" y="1342"/>
                </a:lnTo>
                <a:lnTo>
                  <a:pt x="20" y="1379"/>
                </a:lnTo>
                <a:lnTo>
                  <a:pt x="57" y="1398"/>
                </a:lnTo>
                <a:lnTo>
                  <a:pt x="374" y="1398"/>
                </a:lnTo>
                <a:lnTo>
                  <a:pt x="374" y="1547"/>
                </a:lnTo>
                <a:lnTo>
                  <a:pt x="374" y="1585"/>
                </a:lnTo>
                <a:lnTo>
                  <a:pt x="411" y="1640"/>
                </a:lnTo>
                <a:lnTo>
                  <a:pt x="448" y="1659"/>
                </a:lnTo>
                <a:lnTo>
                  <a:pt x="504" y="1678"/>
                </a:lnTo>
                <a:lnTo>
                  <a:pt x="5052" y="1678"/>
                </a:lnTo>
                <a:lnTo>
                  <a:pt x="5108" y="1659"/>
                </a:lnTo>
                <a:lnTo>
                  <a:pt x="5146" y="1640"/>
                </a:lnTo>
                <a:lnTo>
                  <a:pt x="5183" y="1585"/>
                </a:lnTo>
                <a:lnTo>
                  <a:pt x="5202" y="1547"/>
                </a:lnTo>
                <a:lnTo>
                  <a:pt x="5202" y="1398"/>
                </a:lnTo>
                <a:lnTo>
                  <a:pt x="5500" y="1398"/>
                </a:lnTo>
                <a:lnTo>
                  <a:pt x="5537" y="1379"/>
                </a:lnTo>
                <a:lnTo>
                  <a:pt x="5556" y="1342"/>
                </a:lnTo>
                <a:lnTo>
                  <a:pt x="5574" y="1305"/>
                </a:lnTo>
                <a:lnTo>
                  <a:pt x="5574" y="1119"/>
                </a:lnTo>
                <a:lnTo>
                  <a:pt x="5556" y="1063"/>
                </a:lnTo>
                <a:lnTo>
                  <a:pt x="5500" y="1044"/>
                </a:lnTo>
                <a:lnTo>
                  <a:pt x="2816" y="19"/>
                </a:lnTo>
                <a:lnTo>
                  <a:pt x="2778" y="0"/>
                </a:lnTo>
                <a:close/>
                <a:moveTo>
                  <a:pt x="933" y="1864"/>
                </a:moveTo>
                <a:lnTo>
                  <a:pt x="933" y="4082"/>
                </a:lnTo>
                <a:lnTo>
                  <a:pt x="504" y="4082"/>
                </a:lnTo>
                <a:lnTo>
                  <a:pt x="448" y="4101"/>
                </a:lnTo>
                <a:lnTo>
                  <a:pt x="411" y="4138"/>
                </a:lnTo>
                <a:lnTo>
                  <a:pt x="374" y="4175"/>
                </a:lnTo>
                <a:lnTo>
                  <a:pt x="374" y="4231"/>
                </a:lnTo>
                <a:lnTo>
                  <a:pt x="374" y="4455"/>
                </a:lnTo>
                <a:lnTo>
                  <a:pt x="5202" y="4455"/>
                </a:lnTo>
                <a:lnTo>
                  <a:pt x="5202" y="4231"/>
                </a:lnTo>
                <a:lnTo>
                  <a:pt x="5183" y="4175"/>
                </a:lnTo>
                <a:lnTo>
                  <a:pt x="5146" y="4138"/>
                </a:lnTo>
                <a:lnTo>
                  <a:pt x="5108" y="4101"/>
                </a:lnTo>
                <a:lnTo>
                  <a:pt x="5052" y="4082"/>
                </a:lnTo>
                <a:lnTo>
                  <a:pt x="4642" y="4082"/>
                </a:lnTo>
                <a:lnTo>
                  <a:pt x="4642" y="1864"/>
                </a:lnTo>
                <a:lnTo>
                  <a:pt x="3897" y="1864"/>
                </a:lnTo>
                <a:lnTo>
                  <a:pt x="3897" y="4082"/>
                </a:lnTo>
                <a:lnTo>
                  <a:pt x="3151" y="4082"/>
                </a:lnTo>
                <a:lnTo>
                  <a:pt x="3151" y="1864"/>
                </a:lnTo>
                <a:lnTo>
                  <a:pt x="2406" y="1864"/>
                </a:lnTo>
                <a:lnTo>
                  <a:pt x="2406" y="4082"/>
                </a:lnTo>
                <a:lnTo>
                  <a:pt x="1660" y="4082"/>
                </a:lnTo>
                <a:lnTo>
                  <a:pt x="1660" y="1864"/>
                </a:lnTo>
                <a:close/>
                <a:moveTo>
                  <a:pt x="281" y="4641"/>
                </a:moveTo>
                <a:lnTo>
                  <a:pt x="225" y="4660"/>
                </a:lnTo>
                <a:lnTo>
                  <a:pt x="169" y="4660"/>
                </a:lnTo>
                <a:lnTo>
                  <a:pt x="76" y="4735"/>
                </a:lnTo>
                <a:lnTo>
                  <a:pt x="20" y="4809"/>
                </a:lnTo>
                <a:lnTo>
                  <a:pt x="1" y="4865"/>
                </a:lnTo>
                <a:lnTo>
                  <a:pt x="1" y="4921"/>
                </a:lnTo>
                <a:lnTo>
                  <a:pt x="1" y="5107"/>
                </a:lnTo>
                <a:lnTo>
                  <a:pt x="1" y="5145"/>
                </a:lnTo>
                <a:lnTo>
                  <a:pt x="20" y="5182"/>
                </a:lnTo>
                <a:lnTo>
                  <a:pt x="57" y="5201"/>
                </a:lnTo>
                <a:lnTo>
                  <a:pt x="5500" y="5201"/>
                </a:lnTo>
                <a:lnTo>
                  <a:pt x="5537" y="5182"/>
                </a:lnTo>
                <a:lnTo>
                  <a:pt x="5556" y="5145"/>
                </a:lnTo>
                <a:lnTo>
                  <a:pt x="5574" y="5107"/>
                </a:lnTo>
                <a:lnTo>
                  <a:pt x="5574" y="4921"/>
                </a:lnTo>
                <a:lnTo>
                  <a:pt x="5556" y="4865"/>
                </a:lnTo>
                <a:lnTo>
                  <a:pt x="5537" y="4809"/>
                </a:lnTo>
                <a:lnTo>
                  <a:pt x="5481" y="4735"/>
                </a:lnTo>
                <a:lnTo>
                  <a:pt x="5388" y="4660"/>
                </a:lnTo>
                <a:lnTo>
                  <a:pt x="5351" y="4660"/>
                </a:lnTo>
                <a:lnTo>
                  <a:pt x="5295" y="46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162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08155" y="836000"/>
            <a:ext cx="7182486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Legal and Ethical Feasibility contd.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574148" y="3265501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Invoices will be sent to email with online payments to ensure customer safety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02483B-1F72-D825-CC36-1AD59D5E8734}"/>
              </a:ext>
            </a:extLst>
          </p:cNvPr>
          <p:cNvSpPr txBox="1"/>
          <p:nvPr/>
        </p:nvSpPr>
        <p:spPr>
          <a:xfrm>
            <a:off x="5543817" y="3255720"/>
            <a:ext cx="3796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 sharing of user data with 3</a:t>
            </a:r>
            <a:r>
              <a:rPr lang="en-US" sz="1600" baseline="30000" dirty="0"/>
              <a:t>rd</a:t>
            </a:r>
            <a:r>
              <a:rPr lang="en-US" sz="1600" dirty="0"/>
              <a:t> parties.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6022996F-FD37-4EAC-FB84-CDC986B35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337" y="2064348"/>
            <a:ext cx="1248683" cy="1248683"/>
          </a:xfrm>
          <a:prstGeom prst="rect">
            <a:avLst/>
          </a:prstGeom>
        </p:spPr>
      </p:pic>
      <p:sp>
        <p:nvSpPr>
          <p:cNvPr id="7" name="Google Shape;135;p7">
            <a:extLst>
              <a:ext uri="{FF2B5EF4-FFF2-40B4-BE49-F238E27FC236}">
                <a16:creationId xmlns:a16="http://schemas.microsoft.com/office/drawing/2014/main" id="{4DD85BA0-DA4C-1281-C801-889FDD89F9A3}"/>
              </a:ext>
            </a:extLst>
          </p:cNvPr>
          <p:cNvSpPr/>
          <p:nvPr/>
        </p:nvSpPr>
        <p:spPr>
          <a:xfrm>
            <a:off x="59892" y="836000"/>
            <a:ext cx="420955" cy="396300"/>
          </a:xfrm>
          <a:custGeom>
            <a:avLst/>
            <a:gdLst/>
            <a:ahLst/>
            <a:cxnLst/>
            <a:rect l="l" t="t" r="r" b="b"/>
            <a:pathLst>
              <a:path w="5575" h="5201" extrusionOk="0">
                <a:moveTo>
                  <a:pt x="2778" y="0"/>
                </a:moveTo>
                <a:lnTo>
                  <a:pt x="2741" y="19"/>
                </a:lnTo>
                <a:lnTo>
                  <a:pt x="57" y="1044"/>
                </a:lnTo>
                <a:lnTo>
                  <a:pt x="20" y="1063"/>
                </a:lnTo>
                <a:lnTo>
                  <a:pt x="1" y="1119"/>
                </a:lnTo>
                <a:lnTo>
                  <a:pt x="1" y="1305"/>
                </a:lnTo>
                <a:lnTo>
                  <a:pt x="1" y="1342"/>
                </a:lnTo>
                <a:lnTo>
                  <a:pt x="20" y="1379"/>
                </a:lnTo>
                <a:lnTo>
                  <a:pt x="57" y="1398"/>
                </a:lnTo>
                <a:lnTo>
                  <a:pt x="374" y="1398"/>
                </a:lnTo>
                <a:lnTo>
                  <a:pt x="374" y="1547"/>
                </a:lnTo>
                <a:lnTo>
                  <a:pt x="374" y="1585"/>
                </a:lnTo>
                <a:lnTo>
                  <a:pt x="411" y="1640"/>
                </a:lnTo>
                <a:lnTo>
                  <a:pt x="448" y="1659"/>
                </a:lnTo>
                <a:lnTo>
                  <a:pt x="504" y="1678"/>
                </a:lnTo>
                <a:lnTo>
                  <a:pt x="5052" y="1678"/>
                </a:lnTo>
                <a:lnTo>
                  <a:pt x="5108" y="1659"/>
                </a:lnTo>
                <a:lnTo>
                  <a:pt x="5146" y="1640"/>
                </a:lnTo>
                <a:lnTo>
                  <a:pt x="5183" y="1585"/>
                </a:lnTo>
                <a:lnTo>
                  <a:pt x="5202" y="1547"/>
                </a:lnTo>
                <a:lnTo>
                  <a:pt x="5202" y="1398"/>
                </a:lnTo>
                <a:lnTo>
                  <a:pt x="5500" y="1398"/>
                </a:lnTo>
                <a:lnTo>
                  <a:pt x="5537" y="1379"/>
                </a:lnTo>
                <a:lnTo>
                  <a:pt x="5556" y="1342"/>
                </a:lnTo>
                <a:lnTo>
                  <a:pt x="5574" y="1305"/>
                </a:lnTo>
                <a:lnTo>
                  <a:pt x="5574" y="1119"/>
                </a:lnTo>
                <a:lnTo>
                  <a:pt x="5556" y="1063"/>
                </a:lnTo>
                <a:lnTo>
                  <a:pt x="5500" y="1044"/>
                </a:lnTo>
                <a:lnTo>
                  <a:pt x="2816" y="19"/>
                </a:lnTo>
                <a:lnTo>
                  <a:pt x="2778" y="0"/>
                </a:lnTo>
                <a:close/>
                <a:moveTo>
                  <a:pt x="933" y="1864"/>
                </a:moveTo>
                <a:lnTo>
                  <a:pt x="933" y="4082"/>
                </a:lnTo>
                <a:lnTo>
                  <a:pt x="504" y="4082"/>
                </a:lnTo>
                <a:lnTo>
                  <a:pt x="448" y="4101"/>
                </a:lnTo>
                <a:lnTo>
                  <a:pt x="411" y="4138"/>
                </a:lnTo>
                <a:lnTo>
                  <a:pt x="374" y="4175"/>
                </a:lnTo>
                <a:lnTo>
                  <a:pt x="374" y="4231"/>
                </a:lnTo>
                <a:lnTo>
                  <a:pt x="374" y="4455"/>
                </a:lnTo>
                <a:lnTo>
                  <a:pt x="5202" y="4455"/>
                </a:lnTo>
                <a:lnTo>
                  <a:pt x="5202" y="4231"/>
                </a:lnTo>
                <a:lnTo>
                  <a:pt x="5183" y="4175"/>
                </a:lnTo>
                <a:lnTo>
                  <a:pt x="5146" y="4138"/>
                </a:lnTo>
                <a:lnTo>
                  <a:pt x="5108" y="4101"/>
                </a:lnTo>
                <a:lnTo>
                  <a:pt x="5052" y="4082"/>
                </a:lnTo>
                <a:lnTo>
                  <a:pt x="4642" y="4082"/>
                </a:lnTo>
                <a:lnTo>
                  <a:pt x="4642" y="1864"/>
                </a:lnTo>
                <a:lnTo>
                  <a:pt x="3897" y="1864"/>
                </a:lnTo>
                <a:lnTo>
                  <a:pt x="3897" y="4082"/>
                </a:lnTo>
                <a:lnTo>
                  <a:pt x="3151" y="4082"/>
                </a:lnTo>
                <a:lnTo>
                  <a:pt x="3151" y="1864"/>
                </a:lnTo>
                <a:lnTo>
                  <a:pt x="2406" y="1864"/>
                </a:lnTo>
                <a:lnTo>
                  <a:pt x="2406" y="4082"/>
                </a:lnTo>
                <a:lnTo>
                  <a:pt x="1660" y="4082"/>
                </a:lnTo>
                <a:lnTo>
                  <a:pt x="1660" y="1864"/>
                </a:lnTo>
                <a:close/>
                <a:moveTo>
                  <a:pt x="281" y="4641"/>
                </a:moveTo>
                <a:lnTo>
                  <a:pt x="225" y="4660"/>
                </a:lnTo>
                <a:lnTo>
                  <a:pt x="169" y="4660"/>
                </a:lnTo>
                <a:lnTo>
                  <a:pt x="76" y="4735"/>
                </a:lnTo>
                <a:lnTo>
                  <a:pt x="20" y="4809"/>
                </a:lnTo>
                <a:lnTo>
                  <a:pt x="1" y="4865"/>
                </a:lnTo>
                <a:lnTo>
                  <a:pt x="1" y="4921"/>
                </a:lnTo>
                <a:lnTo>
                  <a:pt x="1" y="5107"/>
                </a:lnTo>
                <a:lnTo>
                  <a:pt x="1" y="5145"/>
                </a:lnTo>
                <a:lnTo>
                  <a:pt x="20" y="5182"/>
                </a:lnTo>
                <a:lnTo>
                  <a:pt x="57" y="5201"/>
                </a:lnTo>
                <a:lnTo>
                  <a:pt x="5500" y="5201"/>
                </a:lnTo>
                <a:lnTo>
                  <a:pt x="5537" y="5182"/>
                </a:lnTo>
                <a:lnTo>
                  <a:pt x="5556" y="5145"/>
                </a:lnTo>
                <a:lnTo>
                  <a:pt x="5574" y="5107"/>
                </a:lnTo>
                <a:lnTo>
                  <a:pt x="5574" y="4921"/>
                </a:lnTo>
                <a:lnTo>
                  <a:pt x="5556" y="4865"/>
                </a:lnTo>
                <a:lnTo>
                  <a:pt x="5537" y="4809"/>
                </a:lnTo>
                <a:lnTo>
                  <a:pt x="5481" y="4735"/>
                </a:lnTo>
                <a:lnTo>
                  <a:pt x="5388" y="4660"/>
                </a:lnTo>
                <a:lnTo>
                  <a:pt x="5351" y="4660"/>
                </a:lnTo>
                <a:lnTo>
                  <a:pt x="5295" y="46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44057B-7CCA-B20B-1065-8F127F1CD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4975" y="2332363"/>
            <a:ext cx="980668" cy="98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5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Economic Feasibility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622425" y="248414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use Open-source technologies which are completely free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02483B-1F72-D825-CC36-1AD59D5E8734}"/>
              </a:ext>
            </a:extLst>
          </p:cNvPr>
          <p:cNvSpPr txBox="1"/>
          <p:nvPr/>
        </p:nvSpPr>
        <p:spPr>
          <a:xfrm>
            <a:off x="5591113" y="248414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Internet and Electricity costs are bearable for the developers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1543F7-5F48-E56D-E22D-A7E998B48012}"/>
              </a:ext>
            </a:extLst>
          </p:cNvPr>
          <p:cNvSpPr txBox="1"/>
          <p:nvPr/>
        </p:nvSpPr>
        <p:spPr>
          <a:xfrm>
            <a:off x="3150930" y="4358026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Using a free vps hosting service until there is a paying client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91CBC340-493C-14F0-0CA3-DAB0F319F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877" y="1626793"/>
            <a:ext cx="1286025" cy="857350"/>
          </a:xfrm>
          <a:prstGeom prst="rect">
            <a:avLst/>
          </a:prstGeom>
        </p:spPr>
      </p:pic>
      <p:pic>
        <p:nvPicPr>
          <p:cNvPr id="5" name="Picture 4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408A4BE3-54DB-A29F-8335-39451A682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277772"/>
            <a:ext cx="1120039" cy="1120039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F1E2C5A4-4917-D8BF-467B-9BF9ADE3E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8200" y="1193484"/>
            <a:ext cx="1286025" cy="1286025"/>
          </a:xfrm>
          <a:prstGeom prst="rect">
            <a:avLst/>
          </a:prstGeom>
        </p:spPr>
      </p:pic>
      <p:sp>
        <p:nvSpPr>
          <p:cNvPr id="9" name="Google Shape;225;p8">
            <a:extLst>
              <a:ext uri="{FF2B5EF4-FFF2-40B4-BE49-F238E27FC236}">
                <a16:creationId xmlns:a16="http://schemas.microsoft.com/office/drawing/2014/main" id="{BC2445D3-EC0E-E2E6-7029-1FE9E2278C94}"/>
              </a:ext>
            </a:extLst>
          </p:cNvPr>
          <p:cNvSpPr/>
          <p:nvPr/>
        </p:nvSpPr>
        <p:spPr>
          <a:xfrm>
            <a:off x="58158" y="836000"/>
            <a:ext cx="391159" cy="357484"/>
          </a:xfrm>
          <a:custGeom>
            <a:avLst/>
            <a:gdLst/>
            <a:ahLst/>
            <a:cxnLst/>
            <a:rect l="l" t="t" r="r" b="b"/>
            <a:pathLst>
              <a:path w="5929" h="5929" extrusionOk="0">
                <a:moveTo>
                  <a:pt x="3095" y="746"/>
                </a:moveTo>
                <a:lnTo>
                  <a:pt x="3170" y="802"/>
                </a:lnTo>
                <a:lnTo>
                  <a:pt x="3207" y="858"/>
                </a:lnTo>
                <a:lnTo>
                  <a:pt x="3226" y="933"/>
                </a:lnTo>
                <a:lnTo>
                  <a:pt x="3226" y="1138"/>
                </a:lnTo>
                <a:lnTo>
                  <a:pt x="3412" y="1175"/>
                </a:lnTo>
                <a:lnTo>
                  <a:pt x="3580" y="1231"/>
                </a:lnTo>
                <a:lnTo>
                  <a:pt x="3729" y="1305"/>
                </a:lnTo>
                <a:lnTo>
                  <a:pt x="3766" y="1361"/>
                </a:lnTo>
                <a:lnTo>
                  <a:pt x="3766" y="1417"/>
                </a:lnTo>
                <a:lnTo>
                  <a:pt x="3766" y="1454"/>
                </a:lnTo>
                <a:lnTo>
                  <a:pt x="3729" y="1510"/>
                </a:lnTo>
                <a:lnTo>
                  <a:pt x="3543" y="1697"/>
                </a:lnTo>
                <a:lnTo>
                  <a:pt x="3505" y="1715"/>
                </a:lnTo>
                <a:lnTo>
                  <a:pt x="3431" y="1715"/>
                </a:lnTo>
                <a:lnTo>
                  <a:pt x="3375" y="1697"/>
                </a:lnTo>
                <a:lnTo>
                  <a:pt x="3282" y="1659"/>
                </a:lnTo>
                <a:lnTo>
                  <a:pt x="3170" y="1641"/>
                </a:lnTo>
                <a:lnTo>
                  <a:pt x="2722" y="1641"/>
                </a:lnTo>
                <a:lnTo>
                  <a:pt x="2648" y="1659"/>
                </a:lnTo>
                <a:lnTo>
                  <a:pt x="2592" y="1697"/>
                </a:lnTo>
                <a:lnTo>
                  <a:pt x="2555" y="1771"/>
                </a:lnTo>
                <a:lnTo>
                  <a:pt x="2536" y="1846"/>
                </a:lnTo>
                <a:lnTo>
                  <a:pt x="2555" y="1920"/>
                </a:lnTo>
                <a:lnTo>
                  <a:pt x="2573" y="1976"/>
                </a:lnTo>
                <a:lnTo>
                  <a:pt x="2629" y="2032"/>
                </a:lnTo>
                <a:lnTo>
                  <a:pt x="2685" y="2051"/>
                </a:lnTo>
                <a:lnTo>
                  <a:pt x="3393" y="2275"/>
                </a:lnTo>
                <a:lnTo>
                  <a:pt x="3505" y="2312"/>
                </a:lnTo>
                <a:lnTo>
                  <a:pt x="3598" y="2386"/>
                </a:lnTo>
                <a:lnTo>
                  <a:pt x="3692" y="2442"/>
                </a:lnTo>
                <a:lnTo>
                  <a:pt x="3766" y="2536"/>
                </a:lnTo>
                <a:lnTo>
                  <a:pt x="3822" y="2629"/>
                </a:lnTo>
                <a:lnTo>
                  <a:pt x="3878" y="2741"/>
                </a:lnTo>
                <a:lnTo>
                  <a:pt x="3897" y="2852"/>
                </a:lnTo>
                <a:lnTo>
                  <a:pt x="3915" y="2964"/>
                </a:lnTo>
                <a:lnTo>
                  <a:pt x="3897" y="3113"/>
                </a:lnTo>
                <a:lnTo>
                  <a:pt x="3859" y="3244"/>
                </a:lnTo>
                <a:lnTo>
                  <a:pt x="3785" y="3374"/>
                </a:lnTo>
                <a:lnTo>
                  <a:pt x="3710" y="3486"/>
                </a:lnTo>
                <a:lnTo>
                  <a:pt x="3598" y="3561"/>
                </a:lnTo>
                <a:lnTo>
                  <a:pt x="3487" y="3635"/>
                </a:lnTo>
                <a:lnTo>
                  <a:pt x="3375" y="3673"/>
                </a:lnTo>
                <a:lnTo>
                  <a:pt x="3226" y="3691"/>
                </a:lnTo>
                <a:lnTo>
                  <a:pt x="3226" y="3896"/>
                </a:lnTo>
                <a:lnTo>
                  <a:pt x="3226" y="3934"/>
                </a:lnTo>
                <a:lnTo>
                  <a:pt x="3188" y="3971"/>
                </a:lnTo>
                <a:lnTo>
                  <a:pt x="3132" y="4027"/>
                </a:lnTo>
                <a:lnTo>
                  <a:pt x="3021" y="4083"/>
                </a:lnTo>
                <a:lnTo>
                  <a:pt x="2909" y="4083"/>
                </a:lnTo>
                <a:lnTo>
                  <a:pt x="2797" y="4027"/>
                </a:lnTo>
                <a:lnTo>
                  <a:pt x="2741" y="3971"/>
                </a:lnTo>
                <a:lnTo>
                  <a:pt x="2704" y="3934"/>
                </a:lnTo>
                <a:lnTo>
                  <a:pt x="2704" y="3896"/>
                </a:lnTo>
                <a:lnTo>
                  <a:pt x="2704" y="3691"/>
                </a:lnTo>
                <a:lnTo>
                  <a:pt x="2573" y="3673"/>
                </a:lnTo>
                <a:lnTo>
                  <a:pt x="2443" y="3635"/>
                </a:lnTo>
                <a:lnTo>
                  <a:pt x="2331" y="3579"/>
                </a:lnTo>
                <a:lnTo>
                  <a:pt x="2200" y="3523"/>
                </a:lnTo>
                <a:lnTo>
                  <a:pt x="2163" y="3468"/>
                </a:lnTo>
                <a:lnTo>
                  <a:pt x="2163" y="3412"/>
                </a:lnTo>
                <a:lnTo>
                  <a:pt x="2163" y="3374"/>
                </a:lnTo>
                <a:lnTo>
                  <a:pt x="2200" y="3318"/>
                </a:lnTo>
                <a:lnTo>
                  <a:pt x="2387" y="3132"/>
                </a:lnTo>
                <a:lnTo>
                  <a:pt x="2424" y="3113"/>
                </a:lnTo>
                <a:lnTo>
                  <a:pt x="2499" y="3113"/>
                </a:lnTo>
                <a:lnTo>
                  <a:pt x="2555" y="3132"/>
                </a:lnTo>
                <a:lnTo>
                  <a:pt x="2648" y="3169"/>
                </a:lnTo>
                <a:lnTo>
                  <a:pt x="2760" y="3188"/>
                </a:lnTo>
                <a:lnTo>
                  <a:pt x="3207" y="3188"/>
                </a:lnTo>
                <a:lnTo>
                  <a:pt x="3282" y="3169"/>
                </a:lnTo>
                <a:lnTo>
                  <a:pt x="3337" y="3132"/>
                </a:lnTo>
                <a:lnTo>
                  <a:pt x="3375" y="3057"/>
                </a:lnTo>
                <a:lnTo>
                  <a:pt x="3393" y="2964"/>
                </a:lnTo>
                <a:lnTo>
                  <a:pt x="3375" y="2908"/>
                </a:lnTo>
                <a:lnTo>
                  <a:pt x="3356" y="2852"/>
                </a:lnTo>
                <a:lnTo>
                  <a:pt x="3300" y="2797"/>
                </a:lnTo>
                <a:lnTo>
                  <a:pt x="3244" y="2778"/>
                </a:lnTo>
                <a:lnTo>
                  <a:pt x="2536" y="2554"/>
                </a:lnTo>
                <a:lnTo>
                  <a:pt x="2424" y="2517"/>
                </a:lnTo>
                <a:lnTo>
                  <a:pt x="2331" y="2442"/>
                </a:lnTo>
                <a:lnTo>
                  <a:pt x="2238" y="2386"/>
                </a:lnTo>
                <a:lnTo>
                  <a:pt x="2163" y="2293"/>
                </a:lnTo>
                <a:lnTo>
                  <a:pt x="2107" y="2200"/>
                </a:lnTo>
                <a:lnTo>
                  <a:pt x="2051" y="2088"/>
                </a:lnTo>
                <a:lnTo>
                  <a:pt x="2033" y="1976"/>
                </a:lnTo>
                <a:lnTo>
                  <a:pt x="2014" y="1846"/>
                </a:lnTo>
                <a:lnTo>
                  <a:pt x="2033" y="1715"/>
                </a:lnTo>
                <a:lnTo>
                  <a:pt x="2070" y="1585"/>
                </a:lnTo>
                <a:lnTo>
                  <a:pt x="2145" y="1454"/>
                </a:lnTo>
                <a:lnTo>
                  <a:pt x="2219" y="1343"/>
                </a:lnTo>
                <a:lnTo>
                  <a:pt x="2331" y="1268"/>
                </a:lnTo>
                <a:lnTo>
                  <a:pt x="2443" y="1193"/>
                </a:lnTo>
                <a:lnTo>
                  <a:pt x="2573" y="1156"/>
                </a:lnTo>
                <a:lnTo>
                  <a:pt x="2704" y="1138"/>
                </a:lnTo>
                <a:lnTo>
                  <a:pt x="2704" y="933"/>
                </a:lnTo>
                <a:lnTo>
                  <a:pt x="2722" y="858"/>
                </a:lnTo>
                <a:lnTo>
                  <a:pt x="2760" y="802"/>
                </a:lnTo>
                <a:lnTo>
                  <a:pt x="2834" y="746"/>
                </a:lnTo>
                <a:close/>
                <a:moveTo>
                  <a:pt x="2965" y="1"/>
                </a:moveTo>
                <a:lnTo>
                  <a:pt x="2722" y="19"/>
                </a:lnTo>
                <a:lnTo>
                  <a:pt x="2480" y="56"/>
                </a:lnTo>
                <a:lnTo>
                  <a:pt x="2256" y="112"/>
                </a:lnTo>
                <a:lnTo>
                  <a:pt x="2033" y="187"/>
                </a:lnTo>
                <a:lnTo>
                  <a:pt x="1809" y="299"/>
                </a:lnTo>
                <a:lnTo>
                  <a:pt x="1623" y="411"/>
                </a:lnTo>
                <a:lnTo>
                  <a:pt x="1436" y="560"/>
                </a:lnTo>
                <a:lnTo>
                  <a:pt x="1268" y="709"/>
                </a:lnTo>
                <a:lnTo>
                  <a:pt x="1101" y="877"/>
                </a:lnTo>
                <a:lnTo>
                  <a:pt x="970" y="1063"/>
                </a:lnTo>
                <a:lnTo>
                  <a:pt x="840" y="1268"/>
                </a:lnTo>
                <a:lnTo>
                  <a:pt x="747" y="1473"/>
                </a:lnTo>
                <a:lnTo>
                  <a:pt x="653" y="1697"/>
                </a:lnTo>
                <a:lnTo>
                  <a:pt x="597" y="1920"/>
                </a:lnTo>
                <a:lnTo>
                  <a:pt x="560" y="2163"/>
                </a:lnTo>
                <a:lnTo>
                  <a:pt x="560" y="2405"/>
                </a:lnTo>
                <a:lnTo>
                  <a:pt x="560" y="2666"/>
                </a:lnTo>
                <a:lnTo>
                  <a:pt x="597" y="2908"/>
                </a:lnTo>
                <a:lnTo>
                  <a:pt x="653" y="3132"/>
                </a:lnTo>
                <a:lnTo>
                  <a:pt x="747" y="3356"/>
                </a:lnTo>
                <a:lnTo>
                  <a:pt x="840" y="3561"/>
                </a:lnTo>
                <a:lnTo>
                  <a:pt x="970" y="3766"/>
                </a:lnTo>
                <a:lnTo>
                  <a:pt x="1101" y="3952"/>
                </a:lnTo>
                <a:lnTo>
                  <a:pt x="1268" y="4120"/>
                </a:lnTo>
                <a:lnTo>
                  <a:pt x="1436" y="4269"/>
                </a:lnTo>
                <a:lnTo>
                  <a:pt x="1623" y="4418"/>
                </a:lnTo>
                <a:lnTo>
                  <a:pt x="1809" y="4530"/>
                </a:lnTo>
                <a:lnTo>
                  <a:pt x="2033" y="4642"/>
                </a:lnTo>
                <a:lnTo>
                  <a:pt x="2256" y="4716"/>
                </a:lnTo>
                <a:lnTo>
                  <a:pt x="2480" y="4772"/>
                </a:lnTo>
                <a:lnTo>
                  <a:pt x="2722" y="4810"/>
                </a:lnTo>
                <a:lnTo>
                  <a:pt x="2965" y="4828"/>
                </a:lnTo>
                <a:lnTo>
                  <a:pt x="3207" y="4810"/>
                </a:lnTo>
                <a:lnTo>
                  <a:pt x="3449" y="4772"/>
                </a:lnTo>
                <a:lnTo>
                  <a:pt x="3692" y="4716"/>
                </a:lnTo>
                <a:lnTo>
                  <a:pt x="3897" y="4642"/>
                </a:lnTo>
                <a:lnTo>
                  <a:pt x="4120" y="4530"/>
                </a:lnTo>
                <a:lnTo>
                  <a:pt x="4307" y="4418"/>
                </a:lnTo>
                <a:lnTo>
                  <a:pt x="4493" y="4269"/>
                </a:lnTo>
                <a:lnTo>
                  <a:pt x="4680" y="4120"/>
                </a:lnTo>
                <a:lnTo>
                  <a:pt x="4829" y="3952"/>
                </a:lnTo>
                <a:lnTo>
                  <a:pt x="4959" y="3766"/>
                </a:lnTo>
                <a:lnTo>
                  <a:pt x="5090" y="3561"/>
                </a:lnTo>
                <a:lnTo>
                  <a:pt x="5183" y="3356"/>
                </a:lnTo>
                <a:lnTo>
                  <a:pt x="5276" y="3132"/>
                </a:lnTo>
                <a:lnTo>
                  <a:pt x="5332" y="2908"/>
                </a:lnTo>
                <a:lnTo>
                  <a:pt x="5369" y="2666"/>
                </a:lnTo>
                <a:lnTo>
                  <a:pt x="5388" y="2405"/>
                </a:lnTo>
                <a:lnTo>
                  <a:pt x="5369" y="2163"/>
                </a:lnTo>
                <a:lnTo>
                  <a:pt x="5332" y="1920"/>
                </a:lnTo>
                <a:lnTo>
                  <a:pt x="5276" y="1697"/>
                </a:lnTo>
                <a:lnTo>
                  <a:pt x="5183" y="1473"/>
                </a:lnTo>
                <a:lnTo>
                  <a:pt x="5090" y="1268"/>
                </a:lnTo>
                <a:lnTo>
                  <a:pt x="4959" y="1063"/>
                </a:lnTo>
                <a:lnTo>
                  <a:pt x="4829" y="877"/>
                </a:lnTo>
                <a:lnTo>
                  <a:pt x="4680" y="709"/>
                </a:lnTo>
                <a:lnTo>
                  <a:pt x="4493" y="560"/>
                </a:lnTo>
                <a:lnTo>
                  <a:pt x="4307" y="411"/>
                </a:lnTo>
                <a:lnTo>
                  <a:pt x="4120" y="299"/>
                </a:lnTo>
                <a:lnTo>
                  <a:pt x="3897" y="187"/>
                </a:lnTo>
                <a:lnTo>
                  <a:pt x="3692" y="112"/>
                </a:lnTo>
                <a:lnTo>
                  <a:pt x="3449" y="56"/>
                </a:lnTo>
                <a:lnTo>
                  <a:pt x="3207" y="19"/>
                </a:lnTo>
                <a:lnTo>
                  <a:pt x="2965" y="1"/>
                </a:lnTo>
                <a:close/>
                <a:moveTo>
                  <a:pt x="299" y="4083"/>
                </a:moveTo>
                <a:lnTo>
                  <a:pt x="225" y="4101"/>
                </a:lnTo>
                <a:lnTo>
                  <a:pt x="169" y="4139"/>
                </a:lnTo>
                <a:lnTo>
                  <a:pt x="113" y="4195"/>
                </a:lnTo>
                <a:lnTo>
                  <a:pt x="57" y="4250"/>
                </a:lnTo>
                <a:lnTo>
                  <a:pt x="20" y="4306"/>
                </a:lnTo>
                <a:lnTo>
                  <a:pt x="1" y="4381"/>
                </a:lnTo>
                <a:lnTo>
                  <a:pt x="1" y="4455"/>
                </a:lnTo>
                <a:lnTo>
                  <a:pt x="1" y="5574"/>
                </a:lnTo>
                <a:lnTo>
                  <a:pt x="1" y="5648"/>
                </a:lnTo>
                <a:lnTo>
                  <a:pt x="20" y="5704"/>
                </a:lnTo>
                <a:lnTo>
                  <a:pt x="57" y="5779"/>
                </a:lnTo>
                <a:lnTo>
                  <a:pt x="113" y="5835"/>
                </a:lnTo>
                <a:lnTo>
                  <a:pt x="169" y="5872"/>
                </a:lnTo>
                <a:lnTo>
                  <a:pt x="225" y="5909"/>
                </a:lnTo>
                <a:lnTo>
                  <a:pt x="299" y="5928"/>
                </a:lnTo>
                <a:lnTo>
                  <a:pt x="5630" y="5928"/>
                </a:lnTo>
                <a:lnTo>
                  <a:pt x="5705" y="5909"/>
                </a:lnTo>
                <a:lnTo>
                  <a:pt x="5779" y="5872"/>
                </a:lnTo>
                <a:lnTo>
                  <a:pt x="5835" y="5835"/>
                </a:lnTo>
                <a:lnTo>
                  <a:pt x="5873" y="5779"/>
                </a:lnTo>
                <a:lnTo>
                  <a:pt x="5910" y="5704"/>
                </a:lnTo>
                <a:lnTo>
                  <a:pt x="5928" y="5648"/>
                </a:lnTo>
                <a:lnTo>
                  <a:pt x="5928" y="5574"/>
                </a:lnTo>
                <a:lnTo>
                  <a:pt x="5928" y="4455"/>
                </a:lnTo>
                <a:lnTo>
                  <a:pt x="5928" y="4381"/>
                </a:lnTo>
                <a:lnTo>
                  <a:pt x="5910" y="4306"/>
                </a:lnTo>
                <a:lnTo>
                  <a:pt x="5873" y="4250"/>
                </a:lnTo>
                <a:lnTo>
                  <a:pt x="5835" y="4195"/>
                </a:lnTo>
                <a:lnTo>
                  <a:pt x="5779" y="4139"/>
                </a:lnTo>
                <a:lnTo>
                  <a:pt x="5705" y="4101"/>
                </a:lnTo>
                <a:lnTo>
                  <a:pt x="5630" y="4083"/>
                </a:lnTo>
                <a:lnTo>
                  <a:pt x="5183" y="4083"/>
                </a:lnTo>
                <a:lnTo>
                  <a:pt x="4996" y="4288"/>
                </a:lnTo>
                <a:lnTo>
                  <a:pt x="4810" y="4493"/>
                </a:lnTo>
                <a:lnTo>
                  <a:pt x="4586" y="4661"/>
                </a:lnTo>
                <a:lnTo>
                  <a:pt x="4344" y="4828"/>
                </a:lnTo>
                <a:lnTo>
                  <a:pt x="5127" y="4828"/>
                </a:lnTo>
                <a:lnTo>
                  <a:pt x="5164" y="4847"/>
                </a:lnTo>
                <a:lnTo>
                  <a:pt x="5183" y="4884"/>
                </a:lnTo>
                <a:lnTo>
                  <a:pt x="5201" y="4921"/>
                </a:lnTo>
                <a:lnTo>
                  <a:pt x="5201" y="5108"/>
                </a:lnTo>
                <a:lnTo>
                  <a:pt x="5183" y="5145"/>
                </a:lnTo>
                <a:lnTo>
                  <a:pt x="5164" y="5164"/>
                </a:lnTo>
                <a:lnTo>
                  <a:pt x="5127" y="5182"/>
                </a:lnTo>
                <a:lnTo>
                  <a:pt x="5090" y="5201"/>
                </a:lnTo>
                <a:lnTo>
                  <a:pt x="858" y="5201"/>
                </a:lnTo>
                <a:lnTo>
                  <a:pt x="802" y="5182"/>
                </a:lnTo>
                <a:lnTo>
                  <a:pt x="765" y="5164"/>
                </a:lnTo>
                <a:lnTo>
                  <a:pt x="747" y="5145"/>
                </a:lnTo>
                <a:lnTo>
                  <a:pt x="747" y="5108"/>
                </a:lnTo>
                <a:lnTo>
                  <a:pt x="747" y="4921"/>
                </a:lnTo>
                <a:lnTo>
                  <a:pt x="747" y="4884"/>
                </a:lnTo>
                <a:lnTo>
                  <a:pt x="765" y="4847"/>
                </a:lnTo>
                <a:lnTo>
                  <a:pt x="802" y="4828"/>
                </a:lnTo>
                <a:lnTo>
                  <a:pt x="1585" y="4828"/>
                </a:lnTo>
                <a:lnTo>
                  <a:pt x="1343" y="4661"/>
                </a:lnTo>
                <a:lnTo>
                  <a:pt x="1138" y="4493"/>
                </a:lnTo>
                <a:lnTo>
                  <a:pt x="933" y="4288"/>
                </a:lnTo>
                <a:lnTo>
                  <a:pt x="747" y="4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804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Feasibility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669721" y="261602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Easy and efficient supervising of vehicle services/repairs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02483B-1F72-D825-CC36-1AD59D5E8734}"/>
              </a:ext>
            </a:extLst>
          </p:cNvPr>
          <p:cNvSpPr txBox="1"/>
          <p:nvPr/>
        </p:nvSpPr>
        <p:spPr>
          <a:xfrm>
            <a:off x="5591113" y="248414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Intuitive and user-friendly UI makes it easier for users to adapt.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1543F7-5F48-E56D-E22D-A7E998B48012}"/>
              </a:ext>
            </a:extLst>
          </p:cNvPr>
          <p:cNvSpPr txBox="1"/>
          <p:nvPr/>
        </p:nvSpPr>
        <p:spPr>
          <a:xfrm>
            <a:off x="3270631" y="4123517"/>
            <a:ext cx="3796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Automatically synced online orders and physical orders makes it easy to manage stock</a:t>
            </a:r>
          </a:p>
        </p:txBody>
      </p:sp>
      <p:pic>
        <p:nvPicPr>
          <p:cNvPr id="4" name="Picture 3" descr="A picture containing different, toy, bunch, several&#10;&#10;Description automatically generated">
            <a:extLst>
              <a:ext uri="{FF2B5EF4-FFF2-40B4-BE49-F238E27FC236}">
                <a16:creationId xmlns:a16="http://schemas.microsoft.com/office/drawing/2014/main" id="{865E366C-82F2-FE82-F1D1-8A1514402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462" y="1432165"/>
            <a:ext cx="1123284" cy="112328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BC31268-38E9-39F3-E9FA-9398BEFDB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9600" y="1457439"/>
            <a:ext cx="1519798" cy="1013198"/>
          </a:xfrm>
          <a:prstGeom prst="rect">
            <a:avLst/>
          </a:prstGeom>
        </p:spPr>
      </p:pic>
      <p:pic>
        <p:nvPicPr>
          <p:cNvPr id="11" name="Picture 10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4268109-6D10-FA84-738D-CF03C8973B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129492"/>
            <a:ext cx="1193455" cy="895091"/>
          </a:xfrm>
          <a:prstGeom prst="rect">
            <a:avLst/>
          </a:prstGeom>
        </p:spPr>
      </p:pic>
      <p:sp>
        <p:nvSpPr>
          <p:cNvPr id="12" name="Google Shape;946;p47">
            <a:extLst>
              <a:ext uri="{FF2B5EF4-FFF2-40B4-BE49-F238E27FC236}">
                <a16:creationId xmlns:a16="http://schemas.microsoft.com/office/drawing/2014/main" id="{96943159-9332-835D-E066-0B0DE192A3B6}"/>
              </a:ext>
            </a:extLst>
          </p:cNvPr>
          <p:cNvSpPr/>
          <p:nvPr/>
        </p:nvSpPr>
        <p:spPr>
          <a:xfrm>
            <a:off x="88416" y="866208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120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Feasibility contd.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15AC22-EB23-53F9-A16C-83D7A1F8804E}"/>
              </a:ext>
            </a:extLst>
          </p:cNvPr>
          <p:cNvSpPr txBox="1"/>
          <p:nvPr/>
        </p:nvSpPr>
        <p:spPr>
          <a:xfrm>
            <a:off x="669721" y="2616023"/>
            <a:ext cx="379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Real-time notifications makes it easy to keep track of ongoing jobs.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1543F7-5F48-E56D-E22D-A7E998B48012}"/>
              </a:ext>
            </a:extLst>
          </p:cNvPr>
          <p:cNvSpPr txBox="1"/>
          <p:nvPr/>
        </p:nvSpPr>
        <p:spPr>
          <a:xfrm>
            <a:off x="5347805" y="3595372"/>
            <a:ext cx="3796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Instantly accessible previous service records improves efficiency of technicians.</a:t>
            </a:r>
          </a:p>
        </p:txBody>
      </p:sp>
      <p:sp>
        <p:nvSpPr>
          <p:cNvPr id="2" name="Google Shape;946;p47">
            <a:extLst>
              <a:ext uri="{FF2B5EF4-FFF2-40B4-BE49-F238E27FC236}">
                <a16:creationId xmlns:a16="http://schemas.microsoft.com/office/drawing/2014/main" id="{B69A672A-3B65-E478-674C-0D47A64836BF}"/>
              </a:ext>
            </a:extLst>
          </p:cNvPr>
          <p:cNvSpPr/>
          <p:nvPr/>
        </p:nvSpPr>
        <p:spPr>
          <a:xfrm>
            <a:off x="104182" y="866208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5" name="Picture 4" descr="A picture containing LEGO, toy, businesscard, vector graphics&#10;&#10;Description automatically generated">
            <a:extLst>
              <a:ext uri="{FF2B5EF4-FFF2-40B4-BE49-F238E27FC236}">
                <a16:creationId xmlns:a16="http://schemas.microsoft.com/office/drawing/2014/main" id="{20C3AAFA-FECA-6C21-EDEF-F8DF94339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634" y="1410396"/>
            <a:ext cx="1241534" cy="1241534"/>
          </a:xfrm>
          <a:prstGeom prst="rect">
            <a:avLst/>
          </a:prstGeom>
        </p:spPr>
      </p:pic>
      <p:pic>
        <p:nvPicPr>
          <p:cNvPr id="7" name="Picture 6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FBB70066-1D0C-22BB-632B-9E614F390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8783" y="2483069"/>
            <a:ext cx="1194238" cy="119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90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BCB4C3F2-7B2A-F27E-ADDE-9022AE16E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17570" y="4164449"/>
            <a:ext cx="1672590" cy="1672590"/>
          </a:xfrm>
          <a:prstGeom prst="rect">
            <a:avLst/>
          </a:prstGeom>
        </p:spPr>
      </p:pic>
      <p:pic>
        <p:nvPicPr>
          <p:cNvPr id="7" name="Picture 6" descr="HTML 5 Logo">
            <a:extLst>
              <a:ext uri="{FF2B5EF4-FFF2-40B4-BE49-F238E27FC236}">
                <a16:creationId xmlns:a16="http://schemas.microsoft.com/office/drawing/2014/main" id="{E335C532-06C3-79A5-4CDA-251997C2B4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4441" y="712321"/>
            <a:ext cx="1172359" cy="1649704"/>
          </a:xfrm>
          <a:prstGeom prst="rect">
            <a:avLst/>
          </a:prstGeom>
          <a:effectLst/>
        </p:spPr>
      </p:pic>
      <p:sp>
        <p:nvSpPr>
          <p:cNvPr id="537" name="Google Shape;537;p37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4960354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to be used</a:t>
            </a:r>
            <a:endParaRPr dirty="0"/>
          </a:p>
        </p:txBody>
      </p:sp>
      <p:sp>
        <p:nvSpPr>
          <p:cNvPr id="539" name="Google Shape;539;p37"/>
          <p:cNvSpPr txBox="1"/>
          <p:nvPr/>
        </p:nvSpPr>
        <p:spPr>
          <a:xfrm>
            <a:off x="42907" y="2202570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4921A553-FACD-8340-0F95-4B762D03AB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4293" y="116059"/>
            <a:ext cx="861267" cy="1192523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2AFA3169-2420-42A6-36A7-4E200552EC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1624" y="672163"/>
            <a:ext cx="1172359" cy="1639026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112552F1-2363-78A2-DD9E-73219D8CFD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81991" y="1840230"/>
            <a:ext cx="146304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5"/>
          <p:cNvSpPr txBox="1">
            <a:spLocks noGrp="1"/>
          </p:cNvSpPr>
          <p:nvPr>
            <p:ph type="title"/>
          </p:nvPr>
        </p:nvSpPr>
        <p:spPr>
          <a:xfrm>
            <a:off x="782776" y="822196"/>
            <a:ext cx="2441272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</a:t>
            </a:r>
            <a:endParaRPr dirty="0"/>
          </a:p>
        </p:txBody>
      </p:sp>
      <p:sp>
        <p:nvSpPr>
          <p:cNvPr id="514" name="Google Shape;514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" name="Google Shape;1057;p47">
            <a:extLst>
              <a:ext uri="{FF2B5EF4-FFF2-40B4-BE49-F238E27FC236}">
                <a16:creationId xmlns:a16="http://schemas.microsoft.com/office/drawing/2014/main" id="{0AB2F0AA-65BA-2943-BD06-D2677EEC64AB}"/>
              </a:ext>
            </a:extLst>
          </p:cNvPr>
          <p:cNvGrpSpPr/>
          <p:nvPr/>
        </p:nvGrpSpPr>
        <p:grpSpPr>
          <a:xfrm>
            <a:off x="65283" y="836000"/>
            <a:ext cx="370599" cy="370620"/>
            <a:chOff x="570875" y="4322250"/>
            <a:chExt cx="443300" cy="443325"/>
          </a:xfrm>
          <a:solidFill>
            <a:schemeClr val="lt1"/>
          </a:solidFill>
        </p:grpSpPr>
        <p:sp>
          <p:nvSpPr>
            <p:cNvPr id="3" name="Google Shape;1058;p47">
              <a:extLst>
                <a:ext uri="{FF2B5EF4-FFF2-40B4-BE49-F238E27FC236}">
                  <a16:creationId xmlns:a16="http://schemas.microsoft.com/office/drawing/2014/main" id="{BD744844-9521-C360-031D-15EA1FE1F203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" name="Google Shape;1059;p47">
              <a:extLst>
                <a:ext uri="{FF2B5EF4-FFF2-40B4-BE49-F238E27FC236}">
                  <a16:creationId xmlns:a16="http://schemas.microsoft.com/office/drawing/2014/main" id="{0DF168FD-BF55-0FC2-87FF-6979BB006BB3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" name="Google Shape;1060;p47">
              <a:extLst>
                <a:ext uri="{FF2B5EF4-FFF2-40B4-BE49-F238E27FC236}">
                  <a16:creationId xmlns:a16="http://schemas.microsoft.com/office/drawing/2014/main" id="{6F76FCAD-47B0-8BFF-CCBE-C4351C9D9C64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1061;p47">
              <a:extLst>
                <a:ext uri="{FF2B5EF4-FFF2-40B4-BE49-F238E27FC236}">
                  <a16:creationId xmlns:a16="http://schemas.microsoft.com/office/drawing/2014/main" id="{FE827352-CCFA-E863-0E4C-B171304BC678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98AB2EB-66C8-AB46-2975-142F3F54C22D}"/>
              </a:ext>
            </a:extLst>
          </p:cNvPr>
          <p:cNvSpPr txBox="1"/>
          <p:nvPr/>
        </p:nvSpPr>
        <p:spPr>
          <a:xfrm>
            <a:off x="491062" y="2110085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Frontend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F610C8-11E3-4FCD-D663-1FDB1967FD64}"/>
              </a:ext>
            </a:extLst>
          </p:cNvPr>
          <p:cNvSpPr txBox="1"/>
          <p:nvPr/>
        </p:nvSpPr>
        <p:spPr>
          <a:xfrm>
            <a:off x="372821" y="2578827"/>
            <a:ext cx="15269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HTML5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CSS3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JavaScript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04B6FE-97F2-ED7F-25A6-8BD45F2AD4DB}"/>
              </a:ext>
            </a:extLst>
          </p:cNvPr>
          <p:cNvSpPr txBox="1"/>
          <p:nvPr/>
        </p:nvSpPr>
        <p:spPr>
          <a:xfrm>
            <a:off x="1622187" y="3713124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Backend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0FEE70-0B28-0363-34F0-FA6A96C0AE35}"/>
              </a:ext>
            </a:extLst>
          </p:cNvPr>
          <p:cNvSpPr txBox="1"/>
          <p:nvPr/>
        </p:nvSpPr>
        <p:spPr>
          <a:xfrm>
            <a:off x="1622187" y="4409160"/>
            <a:ext cx="1325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PHP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E8C790-4D1D-9CD9-6A55-0F8B1F17289E}"/>
              </a:ext>
            </a:extLst>
          </p:cNvPr>
          <p:cNvSpPr txBox="1"/>
          <p:nvPr/>
        </p:nvSpPr>
        <p:spPr>
          <a:xfrm>
            <a:off x="3987724" y="1136689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Databases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5DA513-E5BE-5C2D-371C-2178150EFB89}"/>
              </a:ext>
            </a:extLst>
          </p:cNvPr>
          <p:cNvSpPr txBox="1"/>
          <p:nvPr/>
        </p:nvSpPr>
        <p:spPr>
          <a:xfrm>
            <a:off x="3987724" y="1832725"/>
            <a:ext cx="153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MySQL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Redis</a:t>
            </a:r>
          </a:p>
        </p:txBody>
      </p:sp>
      <p:pic>
        <p:nvPicPr>
          <p:cNvPr id="29" name="Picture 28" descr="Logo&#10;&#10;Description automatically generated with medium confidence">
            <a:extLst>
              <a:ext uri="{FF2B5EF4-FFF2-40B4-BE49-F238E27FC236}">
                <a16:creationId xmlns:a16="http://schemas.microsoft.com/office/drawing/2014/main" id="{BF609148-0522-E6F9-5139-72D2DFC95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745" y="2673595"/>
            <a:ext cx="390237" cy="549128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097B93B7-2B11-A7A9-EB4B-58A437D22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6561" y="2673595"/>
            <a:ext cx="394707" cy="546517"/>
          </a:xfrm>
          <a:prstGeom prst="rect">
            <a:avLst/>
          </a:prstGeom>
        </p:spPr>
      </p:pic>
      <p:pic>
        <p:nvPicPr>
          <p:cNvPr id="33" name="Picture 32" descr="Logo&#10;&#10;Description automatically generated">
            <a:extLst>
              <a:ext uri="{FF2B5EF4-FFF2-40B4-BE49-F238E27FC236}">
                <a16:creationId xmlns:a16="http://schemas.microsoft.com/office/drawing/2014/main" id="{348A929B-0255-F3F8-3276-4221D8B91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1713" y="2673595"/>
            <a:ext cx="403219" cy="563724"/>
          </a:xfrm>
          <a:prstGeom prst="rect">
            <a:avLst/>
          </a:prstGeom>
        </p:spPr>
      </p:pic>
      <p:pic>
        <p:nvPicPr>
          <p:cNvPr id="35" name="Picture 34" descr="Icon&#10;&#10;Description automatically generated">
            <a:extLst>
              <a:ext uri="{FF2B5EF4-FFF2-40B4-BE49-F238E27FC236}">
                <a16:creationId xmlns:a16="http://schemas.microsoft.com/office/drawing/2014/main" id="{5F9645A7-17B8-D846-0E03-1C0B061843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4983" y="4101168"/>
            <a:ext cx="934441" cy="934441"/>
          </a:xfrm>
          <a:prstGeom prst="rect">
            <a:avLst/>
          </a:prstGeom>
        </p:spPr>
      </p:pic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9A997EBA-40A0-1BA6-6A25-0C73F10DC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2365" y="1734840"/>
            <a:ext cx="762180" cy="76218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8CA7CB3-0BAE-F31E-BFA9-8CF9636B8A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1987" y="1817093"/>
            <a:ext cx="730258" cy="627336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9A8BD55-EB5C-E610-77EB-96ED7788194D}"/>
              </a:ext>
            </a:extLst>
          </p:cNvPr>
          <p:cNvSpPr txBox="1"/>
          <p:nvPr/>
        </p:nvSpPr>
        <p:spPr>
          <a:xfrm>
            <a:off x="4766900" y="3086658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IDE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490688-6242-0250-D5CB-D87FAF522CF7}"/>
              </a:ext>
            </a:extLst>
          </p:cNvPr>
          <p:cNvSpPr txBox="1"/>
          <p:nvPr/>
        </p:nvSpPr>
        <p:spPr>
          <a:xfrm>
            <a:off x="4766900" y="3782694"/>
            <a:ext cx="1530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VS Code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PhpStorm</a:t>
            </a:r>
          </a:p>
        </p:txBody>
      </p:sp>
      <p:pic>
        <p:nvPicPr>
          <p:cNvPr id="45" name="Picture 44" descr="Icon&#10;&#10;Description automatically generated">
            <a:extLst>
              <a:ext uri="{FF2B5EF4-FFF2-40B4-BE49-F238E27FC236}">
                <a16:creationId xmlns:a16="http://schemas.microsoft.com/office/drawing/2014/main" id="{52EAF0E8-06C1-A551-94B5-7688321517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21251" y="3582030"/>
            <a:ext cx="981018" cy="981018"/>
          </a:xfrm>
          <a:prstGeom prst="rect">
            <a:avLst/>
          </a:prstGeom>
        </p:spPr>
      </p:pic>
      <p:pic>
        <p:nvPicPr>
          <p:cNvPr id="47" name="Picture 46" descr="A picture containing text, businesscard, vector graphics&#10;&#10;Description automatically generated">
            <a:extLst>
              <a:ext uri="{FF2B5EF4-FFF2-40B4-BE49-F238E27FC236}">
                <a16:creationId xmlns:a16="http://schemas.microsoft.com/office/drawing/2014/main" id="{C2147646-8F54-B0C8-7D03-8A2EFB68C0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46322" y="3738994"/>
            <a:ext cx="783888" cy="7838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uphin template">
  <a:themeElements>
    <a:clrScheme name="Custom 347">
      <a:dk1>
        <a:srgbClr val="210635"/>
      </a:dk1>
      <a:lt1>
        <a:srgbClr val="FFFFFF"/>
      </a:lt1>
      <a:dk2>
        <a:srgbClr val="89828F"/>
      </a:dk2>
      <a:lt2>
        <a:srgbClr val="F4F3F8"/>
      </a:lt2>
      <a:accent1>
        <a:srgbClr val="725DCF"/>
      </a:accent1>
      <a:accent2>
        <a:srgbClr val="BD6DE0"/>
      </a:accent2>
      <a:accent3>
        <a:srgbClr val="F07249"/>
      </a:accent3>
      <a:accent4>
        <a:srgbClr val="FFB200"/>
      </a:accent4>
      <a:accent5>
        <a:srgbClr val="9D91EE"/>
      </a:accent5>
      <a:accent6>
        <a:srgbClr val="3691E0"/>
      </a:accent6>
      <a:hlink>
        <a:srgbClr val="6A5DC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233</Words>
  <Application>Microsoft Office PowerPoint</Application>
  <PresentationFormat>On-screen Show (16:9)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Arial</vt:lpstr>
      <vt:lpstr>Catamaran Thin</vt:lpstr>
      <vt:lpstr>Wingdings</vt:lpstr>
      <vt:lpstr>Catamaran</vt:lpstr>
      <vt:lpstr>Dauphin template</vt:lpstr>
      <vt:lpstr>Feasibility  Study</vt:lpstr>
      <vt:lpstr>Technical Feasibility</vt:lpstr>
      <vt:lpstr>Legal and Ethical Feasibility</vt:lpstr>
      <vt:lpstr>Legal and Ethical Feasibility contd.</vt:lpstr>
      <vt:lpstr>Economic Feasibility</vt:lpstr>
      <vt:lpstr>Operational Feasibility</vt:lpstr>
      <vt:lpstr>Operational Feasibility contd.</vt:lpstr>
      <vt:lpstr>Technologies to be used</vt:lpstr>
      <vt:lpstr>Technologies</vt:lpstr>
      <vt:lpstr>Technologies cont.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Nethsara  Elvitigala</cp:lastModifiedBy>
  <cp:revision>27</cp:revision>
  <dcterms:modified xsi:type="dcterms:W3CDTF">2022-08-15T09:48:35Z</dcterms:modified>
</cp:coreProperties>
</file>